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3F3BC-B185-924D-AFA1-2AC2AA2BF9E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88AC-EDF5-3747-AFDB-C029C640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60BE2462-F004-0C47-94B5-9F84B9C0C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CA1F09D0-541D-0640-80A8-31F47864A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Mention Treaty-Making Period as part of Age of Destruction (Pre-Confederation)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731F51B-DDFC-AE44-8872-996CA6CCB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26179E-3A62-314A-9C96-7384E67D3E1B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44AF-97AD-2B48-AFAC-FCE6A4B5A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B96C8-7EAE-134D-8D9E-B0802F371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DFB3B-B629-B441-9FE6-FFF291F6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5AC8E-FCFB-7D4C-9298-85311433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50C14-D6C3-6D4F-8519-A6387A21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5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DAE0-2814-F347-8B28-D69C9CA5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572AE-2F07-9242-B876-ECF98F4AE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92DC2-9CBB-3949-B989-CF66E7364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90A22-7B0F-514A-A1E7-F9517BE9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AAA98-7C06-0B4F-8D1D-52A7FD06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9384C-94CF-A645-B7DA-F8FC277B5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1391D-57E2-DB41-9C20-88B1ECB49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5BB05-8B24-4C49-AE05-D2FBBAE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D9CA9-64E4-4F41-841E-80DC1558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956C9-B114-464B-A12C-AF481D6E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5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8C38-012B-0349-B92C-E566FC94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BCDD8-4B64-0446-92A0-296276C45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E0515-5F45-824D-B33A-B822B5D1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02BC-6361-2345-9D8B-F7FC68E7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05F28-D268-C742-B41E-4ADE2E00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958E-BD50-7B4F-AD3D-81056B5C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7B99C-74CE-FF41-91CE-61F4D6910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BD555-1B62-0745-BD02-FA809559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AC155-4364-7544-9BBB-F8A751CE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49F87-40EF-D34E-9088-B787753B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950A-2250-7B42-9FB6-8600572C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7758B-51B3-6446-AB31-8722ECD6F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2D159-13E9-0948-AA35-24C986847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2E946-99EE-9E45-9CC9-3E09C9DF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2670-E56B-9649-989E-4E0F29DD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BE0-DC21-994B-A40B-2082842D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51F4-2F7C-4745-9A24-28E09388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DB51E-9FFD-6D44-B1B6-49FFE587D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57C89-35E0-B541-9687-712B67B84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C7FD9-59BC-A24B-88A4-EAD3C0343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25F41-0CD5-F340-9283-74D9112B5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D4E5AB-7961-A347-8470-2B9AB9CA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5C9D3-0C1C-FB45-845C-074DAE1B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CDFC7-2BD2-574A-AE7B-E78A9A13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CD805-94BC-D545-8DD3-452E1301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983DA-C279-F441-8E3E-A39B53F3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C594B-E0B3-0447-8325-A4047873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0FBA2-E008-2248-8F68-1B1089A1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4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5270B-D387-1840-88A9-57DE9D74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3C330-55A6-AF4D-8D10-BEF3EB5E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654D3-D73F-C447-9609-D83A40DD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B7A2-A9B0-B748-93CF-1A983056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D8F4-5606-2240-86DA-BB2160422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4E520-0F53-A943-936F-505B91E09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E2165-0F27-A247-AD14-C950E518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E25FA-37B7-7047-B652-0E8688CB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3E24B-ACD7-6849-AAF7-01D82716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69F9F-1651-6D4C-A7BD-A2DF8142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24F69-E592-E649-9397-12F46C038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D81BB-90B4-574B-A807-B00A9C9B8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96984-AF62-8E43-B878-D2A0A614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E9940-EBC7-154B-AC42-A69DE6CE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3895E-5A4E-754E-B5FF-0D43A2E1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0E030-9B54-2C4F-9E2E-89A1E52AD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91059-103B-1B40-A77E-8460B2826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C0E8-4060-1146-929B-98DF48A43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641-BFA5-C24D-BCEB-D84606D2D9BA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A631-039C-9749-80DB-45970333A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744FC-5E15-7046-8526-9F2EB9B00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9BB6-5B06-6B4F-AC60-1283077F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4DD6E8BB-16B5-DB47-A4F6-8831DC4BC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400" b="1" dirty="0">
                <a:ea typeface="ＭＳ Ｐゴシック" panose="020B0600070205080204" pitchFamily="34" charset="-128"/>
              </a:rPr>
              <a:t>History of </a:t>
            </a:r>
            <a:r>
              <a:rPr lang="en-US" altLang="en-US" sz="2400" b="1" dirty="0" err="1">
                <a:ea typeface="ＭＳ Ｐゴシック" panose="020B0600070205080204" pitchFamily="34" charset="-128"/>
              </a:rPr>
              <a:t>Wolastoqey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, Mi</a:t>
            </a:r>
            <a:r>
              <a:rPr lang="ja-JP" altLang="en-US" sz="2400" b="1">
                <a:ea typeface="ＭＳ Ｐゴシック" panose="020B0600070205080204" pitchFamily="34" charset="-128"/>
              </a:rPr>
              <a:t>’</a:t>
            </a:r>
            <a:r>
              <a:rPr lang="en-US" altLang="ja-JP" sz="2400" b="1" dirty="0" err="1">
                <a:ea typeface="ＭＳ Ｐゴシック" panose="020B0600070205080204" pitchFamily="34" charset="-128"/>
              </a:rPr>
              <a:t>kmaq</a:t>
            </a:r>
            <a:r>
              <a:rPr lang="en-US" altLang="ja-JP" sz="2400" b="1" dirty="0">
                <a:ea typeface="ＭＳ Ｐゴシック" panose="020B0600070205080204" pitchFamily="34" charset="-128"/>
              </a:rPr>
              <a:t> and </a:t>
            </a:r>
            <a:r>
              <a:rPr lang="en-US" altLang="ja-JP" sz="2400" b="1" dirty="0" err="1">
                <a:ea typeface="ＭＳ Ｐゴシック" panose="020B0600070205080204" pitchFamily="34" charset="-128"/>
              </a:rPr>
              <a:t>Peskotomuhkati</a:t>
            </a:r>
            <a:r>
              <a:rPr lang="en-US" altLang="ja-JP" sz="2400" b="1" dirty="0">
                <a:ea typeface="ＭＳ Ｐゴシック" panose="020B0600070205080204" pitchFamily="34" charset="-128"/>
              </a:rPr>
              <a:t> Societies</a:t>
            </a:r>
            <a:br>
              <a:rPr lang="en-US" altLang="ja-JP" sz="2800" dirty="0">
                <a:ea typeface="ＭＳ Ｐゴシック" panose="020B0600070205080204" pitchFamily="34" charset="-128"/>
              </a:rPr>
            </a:br>
            <a:r>
              <a:rPr lang="en-US" altLang="ja-JP" sz="1200" dirty="0">
                <a:ea typeface="ＭＳ Ｐゴシック" panose="020B0600070205080204" pitchFamily="34" charset="-128"/>
              </a:rPr>
              <a:t>by</a:t>
            </a:r>
            <a:br>
              <a:rPr lang="en-US" altLang="ja-JP" sz="1200" dirty="0">
                <a:ea typeface="ＭＳ Ｐゴシック" panose="020B0600070205080204" pitchFamily="34" charset="-128"/>
              </a:rPr>
            </a:br>
            <a:r>
              <a:rPr lang="en-US" altLang="ja-JP" sz="1200" dirty="0">
                <a:ea typeface="ＭＳ Ｐゴシック" panose="020B0600070205080204" pitchFamily="34" charset="-128"/>
              </a:rPr>
              <a:t>David </a:t>
            </a:r>
            <a:r>
              <a:rPr lang="en-US" altLang="ja-JP" sz="1200" dirty="0" err="1">
                <a:ea typeface="ＭＳ Ｐゴシック" panose="020B0600070205080204" pitchFamily="34" charset="-128"/>
              </a:rPr>
              <a:t>Perley</a:t>
            </a:r>
            <a:endParaRPr lang="en-US" altLang="en-US" sz="1200" dirty="0">
              <a:ea typeface="ＭＳ Ｐゴシック" panose="020B0600070205080204" pitchFamily="34" charset="-128"/>
            </a:endParaRPr>
          </a:p>
        </p:txBody>
      </p:sp>
      <p:sp>
        <p:nvSpPr>
          <p:cNvPr id="14339" name="Oval 5">
            <a:extLst>
              <a:ext uri="{FF2B5EF4-FFF2-40B4-BE49-F238E27FC236}">
                <a16:creationId xmlns:a16="http://schemas.microsoft.com/office/drawing/2014/main" id="{B57764C7-DF7C-C542-9A7D-E7980D807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5410200" cy="480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0" name="Line 6">
            <a:extLst>
              <a:ext uri="{FF2B5EF4-FFF2-40B4-BE49-F238E27FC236}">
                <a16:creationId xmlns:a16="http://schemas.microsoft.com/office/drawing/2014/main" id="{1EF239B7-291F-724B-B62A-648CC8374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02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>
            <a:extLst>
              <a:ext uri="{FF2B5EF4-FFF2-40B4-BE49-F238E27FC236}">
                <a16:creationId xmlns:a16="http://schemas.microsoft.com/office/drawing/2014/main" id="{563018C5-0B2A-E14A-B9EA-9C2E5320A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962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>
            <a:extLst>
              <a:ext uri="{FF2B5EF4-FFF2-40B4-BE49-F238E27FC236}">
                <a16:creationId xmlns:a16="http://schemas.microsoft.com/office/drawing/2014/main" id="{4FA2B300-94E6-CC46-BA7D-5D07418C4C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9624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9">
            <a:extLst>
              <a:ext uri="{FF2B5EF4-FFF2-40B4-BE49-F238E27FC236}">
                <a16:creationId xmlns:a16="http://schemas.microsoft.com/office/drawing/2014/main" id="{71EE9F26-D293-AA41-840C-EB539C2A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398714"/>
            <a:ext cx="958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Age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Healing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Revival</a:t>
            </a: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8CBE2DAC-F21E-0D48-A76B-E69EC1DA8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151314"/>
            <a:ext cx="1631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Independence</a:t>
            </a:r>
          </a:p>
        </p:txBody>
      </p:sp>
      <p:sp>
        <p:nvSpPr>
          <p:cNvPr id="14345" name="Text Box 11">
            <a:extLst>
              <a:ext uri="{FF2B5EF4-FFF2-40B4-BE49-F238E27FC236}">
                <a16:creationId xmlns:a16="http://schemas.microsoft.com/office/drawing/2014/main" id="{81974257-B241-7240-AF2A-E04A72DB1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5410200"/>
            <a:ext cx="10715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</a:t>
            </a:r>
            <a:r>
              <a:rPr lang="en-US" altLang="en-US" sz="1400"/>
              <a:t>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      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Reciprocity</a:t>
            </a:r>
          </a:p>
        </p:txBody>
      </p:sp>
      <p:sp>
        <p:nvSpPr>
          <p:cNvPr id="14346" name="Text Box 12">
            <a:extLst>
              <a:ext uri="{FF2B5EF4-FFF2-40B4-BE49-F238E27FC236}">
                <a16:creationId xmlns:a16="http://schemas.microsoft.com/office/drawing/2014/main" id="{B79786A4-5B89-5346-9472-6ECCD15F6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1339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Destruction</a:t>
            </a:r>
          </a:p>
        </p:txBody>
      </p:sp>
      <p:sp>
        <p:nvSpPr>
          <p:cNvPr id="14347" name="Text Box 13">
            <a:extLst>
              <a:ext uri="{FF2B5EF4-FFF2-40B4-BE49-F238E27FC236}">
                <a16:creationId xmlns:a16="http://schemas.microsoft.com/office/drawing/2014/main" id="{1B96BECF-0A97-ED49-9CB2-5B70FC33F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286001"/>
            <a:ext cx="1339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Destruction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8" name="Text Box 14">
            <a:extLst>
              <a:ext uri="{FF2B5EF4-FFF2-40B4-BE49-F238E27FC236}">
                <a16:creationId xmlns:a16="http://schemas.microsoft.com/office/drawing/2014/main" id="{3A998ECE-9EC7-7E4B-B1B8-AE449E672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925" y="3846513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Creation</a:t>
            </a:r>
          </a:p>
        </p:txBody>
      </p:sp>
      <p:sp>
        <p:nvSpPr>
          <p:cNvPr id="14349" name="Text Box 15">
            <a:extLst>
              <a:ext uri="{FF2B5EF4-FFF2-40B4-BE49-F238E27FC236}">
                <a16:creationId xmlns:a16="http://schemas.microsoft.com/office/drawing/2014/main" id="{B0F9568D-3656-CD44-AB04-8DFF6B161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Contact</a:t>
            </a:r>
          </a:p>
        </p:txBody>
      </p:sp>
      <p:sp>
        <p:nvSpPr>
          <p:cNvPr id="14350" name="Text Box 16">
            <a:extLst>
              <a:ext uri="{FF2B5EF4-FFF2-40B4-BE49-F238E27FC236}">
                <a16:creationId xmlns:a16="http://schemas.microsoft.com/office/drawing/2014/main" id="{7AA79B04-0927-7843-A2D2-006E80379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1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Confederation</a:t>
            </a:r>
          </a:p>
        </p:txBody>
      </p:sp>
      <p:sp>
        <p:nvSpPr>
          <p:cNvPr id="14351" name="Text Box 17">
            <a:extLst>
              <a:ext uri="{FF2B5EF4-FFF2-40B4-BE49-F238E27FC236}">
                <a16:creationId xmlns:a16="http://schemas.microsoft.com/office/drawing/2014/main" id="{DBD06F7F-3F37-1443-8139-C65126DDC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255713"/>
            <a:ext cx="163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Contemporary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Other-DEC</Category>
  </documentManagement>
</p:properties>
</file>

<file path=customXml/itemProps1.xml><?xml version="1.0" encoding="utf-8"?>
<ds:datastoreItem xmlns:ds="http://schemas.openxmlformats.org/officeDocument/2006/customXml" ds:itemID="{B1482D7A-1FAC-49A6-9063-519F0F93F9D5}"/>
</file>

<file path=customXml/itemProps2.xml><?xml version="1.0" encoding="utf-8"?>
<ds:datastoreItem xmlns:ds="http://schemas.openxmlformats.org/officeDocument/2006/customXml" ds:itemID="{5689B705-89E7-470E-8149-FED4FEFB7DC6}"/>
</file>

<file path=customXml/itemProps3.xml><?xml version="1.0" encoding="utf-8"?>
<ds:datastoreItem xmlns:ds="http://schemas.openxmlformats.org/officeDocument/2006/customXml" ds:itemID="{EFFB0BD0-9DE0-45B0-B5FE-D82C8ACEF0C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55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History of Wolastoqey, Mi’kmaq and Peskotomuhkati Societies by David Perley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Wolastoqey and Mi’kmaq Societies by David Perley</dc:title>
  <dc:creator>qaqsoss@rogers.com</dc:creator>
  <cp:lastModifiedBy>qaqsoss@rogers.com</cp:lastModifiedBy>
  <cp:revision>2</cp:revision>
  <dcterms:created xsi:type="dcterms:W3CDTF">2022-02-23T20:21:07Z</dcterms:created>
  <dcterms:modified xsi:type="dcterms:W3CDTF">2022-02-23T20:29:39Z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