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slides/slide1.xml" ContentType="application/vnd.openxmlformats-officedocument.presentationml.slide+xml"/>
  <Override PartName="/ppt/presentation.xml" ContentType="application/vnd.openxmlformats-officedocument.presentationml.presentation.main+xml"/>
  <Override PartName="/ppt/notesSlides/notesSlide1.xml" ContentType="application/vnd.openxmlformats-officedocument.presentationml.notes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Masters/slideMaster1.xml" ContentType="application/vnd.openxmlformats-officedocument.presentationml.slideMaster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26" r:id="rId1"/>
  </p:sldMasterIdLst>
  <p:notesMasterIdLst>
    <p:notesMasterId r:id="rId3"/>
  </p:notesMasterIdLst>
  <p:sldIdLst>
    <p:sldId id="258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65"/>
  </p:normalViewPr>
  <p:slideViewPr>
    <p:cSldViewPr snapToGrid="0" snapToObjects="1">
      <p:cViewPr varScale="1">
        <p:scale>
          <a:sx n="107" d="100"/>
          <a:sy n="107" d="100"/>
        </p:scale>
        <p:origin x="736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10" Type="http://schemas.openxmlformats.org/officeDocument/2006/relationships/customXml" Target="../customXml/item3.xml"/><Relationship Id="rId4" Type="http://schemas.openxmlformats.org/officeDocument/2006/relationships/presProps" Target="presProps.xml"/><Relationship Id="rId9" Type="http://schemas.openxmlformats.org/officeDocument/2006/relationships/customXml" Target="../customXml/item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63F3BC-B185-924D-AFA1-2AC2AA2BF9EA}" type="datetimeFigureOut">
              <a:rPr lang="en-US" smtClean="0"/>
              <a:t>2/23/22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B488AC-EDF5-3747-AFDB-C029C64086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9048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>
            <a:extLst>
              <a:ext uri="{FF2B5EF4-FFF2-40B4-BE49-F238E27FC236}">
                <a16:creationId xmlns:a16="http://schemas.microsoft.com/office/drawing/2014/main" id="{60BE2462-F004-0C47-94B5-9F84B9C0CB2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2" name="Notes Placeholder 2">
            <a:extLst>
              <a:ext uri="{FF2B5EF4-FFF2-40B4-BE49-F238E27FC236}">
                <a16:creationId xmlns:a16="http://schemas.microsoft.com/office/drawing/2014/main" id="{CA1F09D0-541D-0640-80A8-31F47864A2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>
                <a:latin typeface="Arial" panose="020B0604020202020204" pitchFamily="34" charset="0"/>
                <a:ea typeface="ＭＳ Ｐゴシック" panose="020B0600070205080204" pitchFamily="34" charset="-128"/>
              </a:rPr>
              <a:t>Mention Treaty-Making Period as part of Age of Destruction (Pre-Confederation)</a:t>
            </a:r>
          </a:p>
        </p:txBody>
      </p:sp>
      <p:sp>
        <p:nvSpPr>
          <p:cNvPr id="15363" name="Slide Number Placeholder 3">
            <a:extLst>
              <a:ext uri="{FF2B5EF4-FFF2-40B4-BE49-F238E27FC236}">
                <a16:creationId xmlns:a16="http://schemas.microsoft.com/office/drawing/2014/main" id="{2731F51B-DDFC-AE44-8872-996CA6CCB38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9D26179E-3A62-314A-9C96-7384E67D3E1B}" type="slidenum">
              <a:rPr lang="en-US" altLang="en-US"/>
              <a:pPr>
                <a:spcBef>
                  <a:spcPct val="0"/>
                </a:spcBef>
              </a:pPr>
              <a:t>1</a:t>
            </a:fld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7144AF-97AD-2B48-AFAC-FCE6A4B5A3B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CBB96C8-7EAE-134D-8D9E-B0802F37183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0DFB3B-B629-B441-9FE6-FFF291F686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78641-BFA5-C24D-BCEB-D84606D2D9BA}" type="datetimeFigureOut">
              <a:rPr lang="en-US" smtClean="0"/>
              <a:t>2/23/22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65AC8E-FCFB-7D4C-9298-85311433B8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A50C14-D6C3-6D4F-8519-A6387A2136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99BB6-5B06-6B4F-AC60-1283077FAC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28591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58DAE0-2814-F347-8B28-D69C9CA51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FF572AE-2F07-9242-B876-ECF98F4AE71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192DC2-9CBB-3949-B989-CF66E7364F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78641-BFA5-C24D-BCEB-D84606D2D9BA}" type="datetimeFigureOut">
              <a:rPr lang="en-US" smtClean="0"/>
              <a:t>2/23/22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990A22-7B0F-514A-A1E7-F9517BE957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FAAA98-7C06-0B4F-8D1D-52A7FD06A4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99BB6-5B06-6B4F-AC60-1283077FAC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59183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669384C-94CF-A645-B7DA-F8FC277B554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3C1391D-57E2-DB41-9C20-88B1ECB4932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35BB05-8B24-4C49-AE05-D2FBBAE21B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78641-BFA5-C24D-BCEB-D84606D2D9BA}" type="datetimeFigureOut">
              <a:rPr lang="en-US" smtClean="0"/>
              <a:t>2/23/22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BD9CA9-64E4-4F41-841E-80DC155812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6956C9-B114-464B-A12C-AF481D6EFB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99BB6-5B06-6B4F-AC60-1283077FAC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14526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748C38-012B-0349-B92C-E566FC9405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CBCDD8-4B64-0446-92A0-296276C453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1E0515-5F45-824D-B33A-B822B5D1D8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78641-BFA5-C24D-BCEB-D84606D2D9BA}" type="datetimeFigureOut">
              <a:rPr lang="en-US" smtClean="0"/>
              <a:t>2/23/22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5002BC-6361-2345-9D8B-F7FC68E73C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105F28-D268-C742-B41E-4ADE2E00E7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99BB6-5B06-6B4F-AC60-1283077FAC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74633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EB958E-BD50-7B4F-AD3D-81056B5C60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7D7B99C-74CE-FF41-91CE-61F4D6910A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ABD555-1B62-0745-BD02-FA80955949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78641-BFA5-C24D-BCEB-D84606D2D9BA}" type="datetimeFigureOut">
              <a:rPr lang="en-US" smtClean="0"/>
              <a:t>2/23/22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FAC155-4364-7544-9BBB-F8A751CEDE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149F87-40EF-D34E-9088-B787753B4B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99BB6-5B06-6B4F-AC60-1283077FAC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26508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EF950A-2250-7B42-9FB6-8600572CB0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37758B-51B3-6446-AB31-8722ECD6FE1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A22D159-13E9-0948-AA35-24C98684770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3E2E946-99EE-9E45-9CC9-3E09C9DFE0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78641-BFA5-C24D-BCEB-D84606D2D9BA}" type="datetimeFigureOut">
              <a:rPr lang="en-US" smtClean="0"/>
              <a:t>2/23/22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1C82670-E56B-9649-989E-4E0F29DD9D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B30FBE0-DC21-994B-A40B-2082842D78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99BB6-5B06-6B4F-AC60-1283077FAC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12528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1051F4-2F7C-4745-9A24-28E09388F1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75DB51E-9FFD-6D44-B1B6-49FFE587D8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B557C89-35E0-B541-9687-712B67B8482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29C7FD9-59BC-A24B-88A4-EAD3C0343B1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2D25F41-0CD5-F340-9283-74D9112B580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9D4E5AB-7961-A347-8470-2B9AB9CAC9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78641-BFA5-C24D-BCEB-D84606D2D9BA}" type="datetimeFigureOut">
              <a:rPr lang="en-US" smtClean="0"/>
              <a:t>2/23/22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2A5C9D3-0C1C-FB45-845C-074DAE1BC8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ECCDFC7-2BD2-574A-AE7B-E78A9A13F4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99BB6-5B06-6B4F-AC60-1283077FAC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76035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7CD805-94BC-D545-8DD3-452E1301EF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75983DA-C279-F441-8E3E-A39B53F304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78641-BFA5-C24D-BCEB-D84606D2D9BA}" type="datetimeFigureOut">
              <a:rPr lang="en-US" smtClean="0"/>
              <a:t>2/23/22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8EC594B-E0B3-0447-8325-A4047873AE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690FBA2-E008-2248-8F68-1B1089A135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99BB6-5B06-6B4F-AC60-1283077FAC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77400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AA5270B-D387-1840-88A9-57DE9D7437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78641-BFA5-C24D-BCEB-D84606D2D9BA}" type="datetimeFigureOut">
              <a:rPr lang="en-US" smtClean="0"/>
              <a:t>2/23/22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D63C330-55A6-AF4D-8D10-BEF3EB5E51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60654D3-D73F-C447-9609-D83A40DD2C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99BB6-5B06-6B4F-AC60-1283077FAC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39110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2AB7A2-A9B0-B748-93CF-1A983056FD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8ED8F4-5606-2240-86DA-BB2160422C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0F4E520-0F53-A943-936F-505B91E0976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ECE2165-0F27-A247-AD14-C950E51860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78641-BFA5-C24D-BCEB-D84606D2D9BA}" type="datetimeFigureOut">
              <a:rPr lang="en-US" smtClean="0"/>
              <a:t>2/23/22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6EE25FA-37B7-7047-B652-0E8688CB5A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BF3E24B-ACD7-6849-AAF7-01D82716EB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99BB6-5B06-6B4F-AC60-1283077FAC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13526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969F9F-1651-6D4C-A7BD-A2DF81427E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1924F69-E592-E649-9397-12F46C03887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DDD81BB-90B4-574B-A807-B00A9C9B812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F496984-AF62-8E43-B878-D2A0A61415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78641-BFA5-C24D-BCEB-D84606D2D9BA}" type="datetimeFigureOut">
              <a:rPr lang="en-US" smtClean="0"/>
              <a:t>2/23/22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CAE9940-EBC7-154B-AC42-A69DE6CEC1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B53895E-5A4E-754E-B5FF-0D43A2E1A6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99BB6-5B06-6B4F-AC60-1283077FAC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67278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A80E030-9B54-2C4F-9E2E-89A1E52ADE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5491059-103B-1B40-A77E-8460B2826A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37C0E8-4060-1146-929B-98DF48A4322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B78641-BFA5-C24D-BCEB-D84606D2D9BA}" type="datetimeFigureOut">
              <a:rPr lang="en-US" smtClean="0"/>
              <a:t>2/23/22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97A631-039C-9749-80DB-45970333A8F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8744FC-5E15-7046-8526-9F2EB9B0029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E99BB6-5B06-6B4F-AC60-1283077FAC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14465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>
            <a:extLst>
              <a:ext uri="{FF2B5EF4-FFF2-40B4-BE49-F238E27FC236}">
                <a16:creationId xmlns:a16="http://schemas.microsoft.com/office/drawing/2014/main" id="{4DD6E8BB-16B5-DB47-A4F6-8831DC4BCB1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en-US" sz="2400" b="1" dirty="0">
                <a:ea typeface="ＭＳ Ｐゴシック" panose="020B0600070205080204" pitchFamily="34" charset="-128"/>
              </a:rPr>
              <a:t>History of </a:t>
            </a:r>
            <a:r>
              <a:rPr lang="en-US" altLang="en-US" sz="2400" b="1" dirty="0" err="1">
                <a:ea typeface="ＭＳ Ｐゴシック" panose="020B0600070205080204" pitchFamily="34" charset="-128"/>
              </a:rPr>
              <a:t>Wolastoqey</a:t>
            </a:r>
            <a:r>
              <a:rPr lang="en-US" altLang="en-US" sz="2400" b="1" dirty="0">
                <a:ea typeface="ＭＳ Ｐゴシック" panose="020B0600070205080204" pitchFamily="34" charset="-128"/>
              </a:rPr>
              <a:t>, Mi</a:t>
            </a:r>
            <a:r>
              <a:rPr lang="ja-JP" altLang="en-US" sz="2400" b="1">
                <a:ea typeface="ＭＳ Ｐゴシック" panose="020B0600070205080204" pitchFamily="34" charset="-128"/>
              </a:rPr>
              <a:t>’</a:t>
            </a:r>
            <a:r>
              <a:rPr lang="en-US" altLang="ja-JP" sz="2400" b="1" dirty="0" err="1">
                <a:ea typeface="ＭＳ Ｐゴシック" panose="020B0600070205080204" pitchFamily="34" charset="-128"/>
              </a:rPr>
              <a:t>kmaq</a:t>
            </a:r>
            <a:r>
              <a:rPr lang="en-US" altLang="ja-JP" sz="2400" b="1" dirty="0">
                <a:ea typeface="ＭＳ Ｐゴシック" panose="020B0600070205080204" pitchFamily="34" charset="-128"/>
              </a:rPr>
              <a:t> and </a:t>
            </a:r>
            <a:r>
              <a:rPr lang="en-US" altLang="ja-JP" sz="2400" b="1" dirty="0" err="1">
                <a:ea typeface="ＭＳ Ｐゴシック" panose="020B0600070205080204" pitchFamily="34" charset="-128"/>
              </a:rPr>
              <a:t>Peskotomuhkati</a:t>
            </a:r>
            <a:r>
              <a:rPr lang="en-US" altLang="ja-JP" sz="2400" b="1" dirty="0">
                <a:ea typeface="ＭＳ Ｐゴシック" panose="020B0600070205080204" pitchFamily="34" charset="-128"/>
              </a:rPr>
              <a:t> Societies</a:t>
            </a:r>
            <a:br>
              <a:rPr lang="en-US" altLang="ja-JP" sz="2800" dirty="0">
                <a:ea typeface="ＭＳ Ｐゴシック" panose="020B0600070205080204" pitchFamily="34" charset="-128"/>
              </a:rPr>
            </a:br>
            <a:r>
              <a:rPr lang="en-US" altLang="ja-JP" sz="1200" dirty="0">
                <a:ea typeface="ＭＳ Ｐゴシック" panose="020B0600070205080204" pitchFamily="34" charset="-128"/>
              </a:rPr>
              <a:t>by</a:t>
            </a:r>
            <a:br>
              <a:rPr lang="en-US" altLang="ja-JP" sz="1200" dirty="0">
                <a:ea typeface="ＭＳ Ｐゴシック" panose="020B0600070205080204" pitchFamily="34" charset="-128"/>
              </a:rPr>
            </a:br>
            <a:r>
              <a:rPr lang="en-US" altLang="ja-JP" sz="1200" dirty="0">
                <a:ea typeface="ＭＳ Ｐゴシック" panose="020B0600070205080204" pitchFamily="34" charset="-128"/>
              </a:rPr>
              <a:t>David </a:t>
            </a:r>
            <a:r>
              <a:rPr lang="en-US" altLang="ja-JP" sz="1200" dirty="0" err="1">
                <a:ea typeface="ＭＳ Ｐゴシック" panose="020B0600070205080204" pitchFamily="34" charset="-128"/>
              </a:rPr>
              <a:t>Perley</a:t>
            </a:r>
            <a:endParaRPr lang="en-US" altLang="en-US" sz="1200" dirty="0">
              <a:ea typeface="ＭＳ Ｐゴシック" panose="020B0600070205080204" pitchFamily="34" charset="-128"/>
            </a:endParaRPr>
          </a:p>
        </p:txBody>
      </p:sp>
      <p:sp>
        <p:nvSpPr>
          <p:cNvPr id="14339" name="Oval 5">
            <a:extLst>
              <a:ext uri="{FF2B5EF4-FFF2-40B4-BE49-F238E27FC236}">
                <a16:creationId xmlns:a16="http://schemas.microsoft.com/office/drawing/2014/main" id="{B57764C7-DF7C-C542-9A7D-E7980D8077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0" y="1600200"/>
            <a:ext cx="5410200" cy="4800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4340" name="Line 6">
            <a:extLst>
              <a:ext uri="{FF2B5EF4-FFF2-40B4-BE49-F238E27FC236}">
                <a16:creationId xmlns:a16="http://schemas.microsoft.com/office/drawing/2014/main" id="{1EF239B7-291F-724B-B62A-648CC83742EA}"/>
              </a:ext>
            </a:extLst>
          </p:cNvPr>
          <p:cNvSpPr>
            <a:spLocks noChangeShapeType="1"/>
          </p:cNvSpPr>
          <p:nvPr/>
        </p:nvSpPr>
        <p:spPr bwMode="auto">
          <a:xfrm>
            <a:off x="5791200" y="1600200"/>
            <a:ext cx="0" cy="480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41" name="Line 7">
            <a:extLst>
              <a:ext uri="{FF2B5EF4-FFF2-40B4-BE49-F238E27FC236}">
                <a16:creationId xmlns:a16="http://schemas.microsoft.com/office/drawing/2014/main" id="{563018C5-0B2A-E14A-B9EA-9C2E5320A40A}"/>
              </a:ext>
            </a:extLst>
          </p:cNvPr>
          <p:cNvSpPr>
            <a:spLocks noChangeShapeType="1"/>
          </p:cNvSpPr>
          <p:nvPr/>
        </p:nvSpPr>
        <p:spPr bwMode="auto">
          <a:xfrm>
            <a:off x="3048000" y="3962400"/>
            <a:ext cx="5410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42" name="Line 8">
            <a:extLst>
              <a:ext uri="{FF2B5EF4-FFF2-40B4-BE49-F238E27FC236}">
                <a16:creationId xmlns:a16="http://schemas.microsoft.com/office/drawing/2014/main" id="{4FA2B300-94E6-CC46-BA7D-5D07418C4C7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724400" y="3962400"/>
            <a:ext cx="1066800" cy="2209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43" name="Text Box 9">
            <a:extLst>
              <a:ext uri="{FF2B5EF4-FFF2-40B4-BE49-F238E27FC236}">
                <a16:creationId xmlns:a16="http://schemas.microsoft.com/office/drawing/2014/main" id="{71EE9F26-D293-AA41-840C-EB539C2A9F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56325" y="2398714"/>
            <a:ext cx="958850" cy="119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/>
              <a:t>Age of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/>
              <a:t>Healing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/>
              <a:t>And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/>
              <a:t>Revival</a:t>
            </a:r>
          </a:p>
        </p:txBody>
      </p:sp>
      <p:sp>
        <p:nvSpPr>
          <p:cNvPr id="14344" name="Text Box 10">
            <a:extLst>
              <a:ext uri="{FF2B5EF4-FFF2-40B4-BE49-F238E27FC236}">
                <a16:creationId xmlns:a16="http://schemas.microsoft.com/office/drawing/2014/main" id="{8CBE2DAC-F21E-0D48-A76B-E69EC1DA85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56325" y="4151314"/>
            <a:ext cx="1631950" cy="915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Age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of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Independence</a:t>
            </a:r>
          </a:p>
        </p:txBody>
      </p:sp>
      <p:sp>
        <p:nvSpPr>
          <p:cNvPr id="14345" name="Text Box 11">
            <a:extLst>
              <a:ext uri="{FF2B5EF4-FFF2-40B4-BE49-F238E27FC236}">
                <a16:creationId xmlns:a16="http://schemas.microsoft.com/office/drawing/2014/main" id="{81974257-B241-7240-AF2A-E04A72DB1C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24401" y="5410200"/>
            <a:ext cx="1071563" cy="80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     </a:t>
            </a:r>
            <a:r>
              <a:rPr lang="en-US" altLang="en-US" sz="1400"/>
              <a:t>Age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/>
              <a:t>       of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/>
              <a:t>Reciprocity</a:t>
            </a:r>
          </a:p>
        </p:txBody>
      </p:sp>
      <p:sp>
        <p:nvSpPr>
          <p:cNvPr id="14346" name="Text Box 12">
            <a:extLst>
              <a:ext uri="{FF2B5EF4-FFF2-40B4-BE49-F238E27FC236}">
                <a16:creationId xmlns:a16="http://schemas.microsoft.com/office/drawing/2014/main" id="{B79786A4-5B89-5346-9472-6ECCD15F6E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33800" y="4267200"/>
            <a:ext cx="1339850" cy="915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     Age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      of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Destruction</a:t>
            </a:r>
          </a:p>
        </p:txBody>
      </p:sp>
      <p:sp>
        <p:nvSpPr>
          <p:cNvPr id="14347" name="Text Box 13">
            <a:extLst>
              <a:ext uri="{FF2B5EF4-FFF2-40B4-BE49-F238E27FC236}">
                <a16:creationId xmlns:a16="http://schemas.microsoft.com/office/drawing/2014/main" id="{1B96BECF-0A97-ED49-9CB2-5B70FC33FB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14800" y="2286001"/>
            <a:ext cx="1339850" cy="119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      Age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       of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Destruction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4348" name="Text Box 14">
            <a:extLst>
              <a:ext uri="{FF2B5EF4-FFF2-40B4-BE49-F238E27FC236}">
                <a16:creationId xmlns:a16="http://schemas.microsoft.com/office/drawing/2014/main" id="{3A998ECE-9EC7-7E4B-B1B8-AE449E6723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70925" y="3846513"/>
            <a:ext cx="10477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Creation</a:t>
            </a:r>
          </a:p>
        </p:txBody>
      </p:sp>
      <p:sp>
        <p:nvSpPr>
          <p:cNvPr id="14349" name="Text Box 15">
            <a:extLst>
              <a:ext uri="{FF2B5EF4-FFF2-40B4-BE49-F238E27FC236}">
                <a16:creationId xmlns:a16="http://schemas.microsoft.com/office/drawing/2014/main" id="{B0F9568D-3656-CD44-AB04-8DFF6B1612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81600" y="6491288"/>
            <a:ext cx="9715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Contact</a:t>
            </a:r>
          </a:p>
        </p:txBody>
      </p:sp>
      <p:sp>
        <p:nvSpPr>
          <p:cNvPr id="14350" name="Text Box 16">
            <a:extLst>
              <a:ext uri="{FF2B5EF4-FFF2-40B4-BE49-F238E27FC236}">
                <a16:creationId xmlns:a16="http://schemas.microsoft.com/office/drawing/2014/main" id="{7AA79B04-0927-7843-A2D2-006E803791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3810001"/>
            <a:ext cx="16192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Confederation</a:t>
            </a:r>
          </a:p>
        </p:txBody>
      </p:sp>
      <p:sp>
        <p:nvSpPr>
          <p:cNvPr id="14351" name="Text Box 17">
            <a:extLst>
              <a:ext uri="{FF2B5EF4-FFF2-40B4-BE49-F238E27FC236}">
                <a16:creationId xmlns:a16="http://schemas.microsoft.com/office/drawing/2014/main" id="{DBD06F7F-3F37-1443-8139-C65126DDCB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89525" y="1255713"/>
            <a:ext cx="16319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Contemporary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27AF9C1697FE641B6458F212630B3A7" ma:contentTypeVersion="7" ma:contentTypeDescription="Create a new document." ma:contentTypeScope="" ma:versionID="ab602b1456dab6bc65ff91a96a25c676">
  <xsd:schema xmlns:xsd="http://www.w3.org/2001/XMLSchema" xmlns:xs="http://www.w3.org/2001/XMLSchema" xmlns:p="http://schemas.microsoft.com/office/2006/metadata/properties" xmlns:ns2="213e6917-ccc4-46af-a28b-7265af3a992a" targetNamespace="http://schemas.microsoft.com/office/2006/metadata/properties" ma:root="true" ma:fieldsID="9148b44e540739c539c62ca58e96bb4d" ns2:_="">
    <xsd:import namespace="213e6917-ccc4-46af-a28b-7265af3a992a"/>
    <xsd:element name="properties">
      <xsd:complexType>
        <xsd:sequence>
          <xsd:element name="documentManagement">
            <xsd:complexType>
              <xsd:all>
                <xsd:element ref="ns2:Month" minOccurs="0"/>
                <xsd:element ref="ns2:Category"/>
                <xsd:element ref="ns2:LHH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13e6917-ccc4-46af-a28b-7265af3a992a" elementFormDefault="qualified">
    <xsd:import namespace="http://schemas.microsoft.com/office/2006/documentManagement/types"/>
    <xsd:import namespace="http://schemas.microsoft.com/office/infopath/2007/PartnerControls"/>
    <xsd:element name="Month" ma:index="8" nillable="true" ma:displayName="Date" ma:description="Hint: Select date of actual meeting, don't use today's date." ma:format="DateOnly" ma:internalName="Month">
      <xsd:simpleType>
        <xsd:restriction base="dms:DateTime"/>
      </xsd:simpleType>
    </xsd:element>
    <xsd:element name="Category" ma:index="9" ma:displayName="Category" ma:default="~ Select a category from list below ~" ma:format="Dropdown" ma:internalName="Category">
      <xsd:simpleType>
        <xsd:restriction base="dms:Choice">
          <xsd:enumeration value="~ Select a category from list below ~"/>
          <xsd:enumeration value="Agenda-DEC"/>
          <xsd:enumeration value="Audio-DEC"/>
          <xsd:enumeration value="Minutes-DEC"/>
          <xsd:enumeration value="Other-DEC"/>
          <xsd:enumeration value="Policies-DEC"/>
          <xsd:enumeration value="Schedule-DEC"/>
          <xsd:enumeration value="Success Stories-DEC"/>
          <xsd:enumeration value="Superintendent Reports-DEC"/>
          <xsd:enumeration value="Video-DEC"/>
        </xsd:restriction>
      </xsd:simpleType>
    </xsd:element>
    <xsd:element name="LHHS" ma:index="10" nillable="true" ma:displayName="LHHS" ma:default="0" ma:internalName="LHHS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onth xmlns="213e6917-ccc4-46af-a28b-7265af3a992a" xsi:nil="true"/>
    <LHHS xmlns="213e6917-ccc4-46af-a28b-7265af3a992a">false</LHHS>
    <Category xmlns="213e6917-ccc4-46af-a28b-7265af3a992a">Other-DEC</Category>
  </documentManagement>
</p:properties>
</file>

<file path=customXml/itemProps1.xml><?xml version="1.0" encoding="utf-8"?>
<ds:datastoreItem xmlns:ds="http://schemas.openxmlformats.org/officeDocument/2006/customXml" ds:itemID="{B1482D7A-1FAC-49A6-9063-519F0F93F9D5}"/>
</file>

<file path=customXml/itemProps2.xml><?xml version="1.0" encoding="utf-8"?>
<ds:datastoreItem xmlns:ds="http://schemas.openxmlformats.org/officeDocument/2006/customXml" ds:itemID="{5689B705-89E7-470E-8149-FED4FEFB7DC6}"/>
</file>

<file path=customXml/itemProps3.xml><?xml version="1.0" encoding="utf-8"?>
<ds:datastoreItem xmlns:ds="http://schemas.openxmlformats.org/officeDocument/2006/customXml" ds:itemID="{EFFB0BD0-9DE0-45B0-B5FE-D82C8ACEF0CB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</TotalTime>
  <Words>55</Words>
  <Application>Microsoft Macintosh PowerPoint</Application>
  <PresentationFormat>Widescreen</PresentationFormat>
  <Paragraphs>23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History of Wolastoqey, Mi’kmaq and Peskotomuhkati Societies by David Perley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History of Wolastoqey and Mi’kmaq Societies by David Perley</dc:title>
  <dc:creator>qaqsoss@rogers.com</dc:creator>
  <cp:lastModifiedBy>qaqsoss@rogers.com</cp:lastModifiedBy>
  <cp:revision>2</cp:revision>
  <dcterms:created xsi:type="dcterms:W3CDTF">2022-02-23T20:21:07Z</dcterms:created>
  <dcterms:modified xsi:type="dcterms:W3CDTF">2022-02-23T20:29:39Z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0x010100627AF9C1697FE641B6458F212630B3A7</vt:lpwstr>
  </property>
</Properties>
</file>